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PGS-MFS-EHS-309 – ATIVIDADES COM EXPLOSIVOS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252239" y="1010320"/>
            <a:ext cx="378026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Prevenção de riscos em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Conceitos gerais: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Definição;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Classificação, composição e tipos;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Acessórios de detonação.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Riscos e medidas de prevenção: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Riscos associados;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Instalações;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Fabricação;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Armazenamento;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Manuseio e transporte;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Carregamento de furos e detonação.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Incidentes típicos em atividades com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Plano de trânsito;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Normas e regulamentos.</a:t>
            </a:r>
          </a:p>
          <a:p>
            <a:pPr algn="l"/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PGS-MFS-EHS-309 – Atividades com Explosivos</a:t>
            </a:r>
            <a:endParaRPr lang="pt-BR" sz="1100" dirty="0">
              <a:latin typeface="CIDFont+F1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2520</TotalTime>
  <Words>213</Words>
  <Application>Microsoft Office PowerPoint</Application>
  <PresentationFormat>Personalizar</PresentationFormat>
  <Paragraphs>45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406</cp:revision>
  <cp:lastPrinted>2023-01-18T11:46:20Z</cp:lastPrinted>
  <dcterms:created xsi:type="dcterms:W3CDTF">1996-09-21T19:33:27Z</dcterms:created>
  <dcterms:modified xsi:type="dcterms:W3CDTF">2024-08-19T20:25:32Z</dcterms:modified>
</cp:coreProperties>
</file>